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6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4FBC69-D03A-83B6-19B1-03F09E781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BCD2F0C-83C3-FEC3-C9FD-961A995065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E2352A-5822-0829-A535-3E7DFE1CC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A7177-AE1C-30CB-270B-FB9DCFBA8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5E8097-578C-428D-289F-FA43E584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018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0403F-529D-20C3-9C71-B1D783DA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2C857A-4CE9-5629-D0AA-C282CA275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7A50E6-C0EA-63A9-8F66-F66EB8A46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3B8356-20C5-5E33-808E-A07C3E95B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A52BD0-B0F9-7500-CDA6-A3DE45BC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578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0BEA20-E50C-258A-FB2B-649E68DD42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8E1F8E-8D43-5B48-8739-3042121FF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8A3494-5300-C68A-DFD1-BD174AB16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608D0E-0513-EDE1-1C89-F41975D3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A7E263-25D2-A72F-F1E5-0E00CB402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193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808CA7-3EBA-4FC8-923F-F4F7F2433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99E340-2CFB-BFE6-22EF-ABF7E181B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6CF7A4-EB83-18E1-1FF8-715C3E067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EC120A-FBD6-D753-53FC-A3599D6D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995A69-1355-327A-508B-8E6A04731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185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9DC8A-88FA-D32A-5037-109360F9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4C5055-F3B9-D4CD-27D4-1B57CBF4F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DE9EA2-2AF5-4BC4-1E70-EF2796A82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BF67B3-7245-B57C-3037-280189FDC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04E43F-C3C5-055C-1928-9D7F0385F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729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3C176-56FA-6729-B82D-DCBF90872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9548EB-3DBB-0EF0-8A0E-42F10BB989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EDB581-F2F4-843E-5839-922118541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5FB0C6-B077-9EF6-8A94-0E1F845D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1472FA-8CC3-BBD4-6DA2-B470E84E6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FB70E7-94B0-E594-AE7D-6DB826B4B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520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7FF3CE-4A0D-321E-641C-924DDEAD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5B566A-F2C0-FF8F-A722-09FDC5EB8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FF65B3-EB40-E1B0-0FAE-7D7FA6020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A9671ED-74A1-167B-A43A-61039AC7B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1737C7-61F7-8C87-6732-AA927C2DFE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2E28280-88AD-AF23-EF1E-EEE22909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259F527-F993-455D-F890-9C081EA5E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39ACF8C-21B2-2B1D-BDB8-B7E85A6E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2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472329-EA59-D2F6-7517-D159FCBE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EA548E-7F51-1918-C27B-287AD7119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900A72-58FB-EE37-2871-695D408AE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274963-9AA7-DDDD-2C33-8F85DBAA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066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7BF6A2-2399-8B20-2266-FA484C0AC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06B79A-3792-9DD5-1162-C7D06155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EB1FAA-1BFB-819D-D9CF-8317F638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716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A4B367-7EA7-2B44-40F8-E775A467C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C29E3F-DB18-D0A3-EFA3-4DACCC730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0E699-E54C-546A-91D7-BA8E6C832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1FBF4C-9545-EAC3-558C-3AFA96A7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B58EC-E8A5-E771-3C7F-06E2567CA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29E853-B3AE-BA49-A18C-D4B4575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063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B1DCB-4B69-B4F2-0A1C-AA06DA30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3E2DB2-7957-A04D-D07C-42BC24D7D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D5365C-E5F0-9C1E-BD87-D94B3E856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89F17C-C947-1FE5-5750-2931EA2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BA8117-7FA8-23CC-9DAF-3A338FCB5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80169A-5F46-54E5-1DD8-F226F92C1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81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207148-9327-20EC-3033-F354FE463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201EC5-0549-161F-0A17-837034EEE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623043-A625-E3C1-3777-33B23437E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3DB96-D4BB-4FB8-AC98-73329C7F6B7C}" type="datetimeFigureOut">
              <a:rPr lang="zh-CN" altLang="en-US" smtClean="0"/>
              <a:t>2024/5/22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BA5BA8-FAAB-99C8-CFC2-A1236797E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042FEC-7B30-9884-FE42-774D29B0C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5003F-510F-40BD-ABB2-3EAC92A83B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23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NULL" TargetMode="Externa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CF9C922-DF81-9B9A-A66C-A727B60DC1BF}"/>
              </a:ext>
            </a:extLst>
          </p:cNvPr>
          <p:cNvSpPr txBox="1"/>
          <p:nvPr/>
        </p:nvSpPr>
        <p:spPr>
          <a:xfrm>
            <a:off x="2268938" y="1052945"/>
            <a:ext cx="7654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使用快捷键唤出软件的快捷键列表（需要自定义）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93D35F5-A059-09FC-E2C3-FAD579691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630" y="2960892"/>
            <a:ext cx="3988741" cy="196450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674E32D-C26D-24DA-2158-26AF1D18EA26}"/>
              </a:ext>
            </a:extLst>
          </p:cNvPr>
          <p:cNvGrpSpPr/>
          <p:nvPr/>
        </p:nvGrpSpPr>
        <p:grpSpPr>
          <a:xfrm>
            <a:off x="1575561" y="2958282"/>
            <a:ext cx="2479439" cy="1004947"/>
            <a:chOff x="3234095" y="1147618"/>
            <a:chExt cx="2648982" cy="1211754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E1AE9A9-93BC-757B-1630-27387E842780}"/>
                </a:ext>
              </a:extLst>
            </p:cNvPr>
            <p:cNvGrpSpPr/>
            <p:nvPr/>
          </p:nvGrpSpPr>
          <p:grpSpPr>
            <a:xfrm>
              <a:off x="3234095" y="1147618"/>
              <a:ext cx="564789" cy="1211754"/>
              <a:chOff x="1264011" y="1286164"/>
              <a:chExt cx="1173795" cy="2518376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F6E54E7A-1DCD-2C50-11E5-0A95D04F70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45767" y="1286164"/>
                <a:ext cx="1082718" cy="902853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B01DCFE0-170F-FEE3-7CE4-15FAD5B261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4011" y="2345059"/>
                <a:ext cx="1173795" cy="1459481"/>
              </a:xfrm>
              <a:prstGeom prst="rect">
                <a:avLst/>
              </a:prstGeom>
            </p:spPr>
          </p:pic>
        </p:grp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1F0FF0B3-EF73-A1E6-1394-3A08028AF01D}"/>
                </a:ext>
              </a:extLst>
            </p:cNvPr>
            <p:cNvSpPr txBox="1"/>
            <p:nvPr/>
          </p:nvSpPr>
          <p:spPr>
            <a:xfrm>
              <a:off x="3794399" y="1212707"/>
              <a:ext cx="2088678" cy="334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ShortCut.exe</a:t>
              </a:r>
              <a:endPara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6DA64AB-77F4-FC30-CE6C-E0A99EBE82AD}"/>
                </a:ext>
              </a:extLst>
            </p:cNvPr>
            <p:cNvSpPr txBox="1"/>
            <p:nvPr/>
          </p:nvSpPr>
          <p:spPr>
            <a:xfrm>
              <a:off x="3794399" y="1851835"/>
              <a:ext cx="2088678" cy="334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ShortCut.json</a:t>
              </a:r>
              <a:endPara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ABBCAF67-EA0B-5ACB-1967-270E79822326}"/>
              </a:ext>
            </a:extLst>
          </p:cNvPr>
          <p:cNvSpPr txBox="1"/>
          <p:nvPr/>
        </p:nvSpPr>
        <p:spPr>
          <a:xfrm>
            <a:off x="1575561" y="4568956"/>
            <a:ext cx="1837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双击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exe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5F71CB6-FAB9-5187-95C6-403CBDCAE3EE}"/>
              </a:ext>
            </a:extLst>
          </p:cNvPr>
          <p:cNvSpPr txBox="1"/>
          <p:nvPr/>
        </p:nvSpPr>
        <p:spPr>
          <a:xfrm>
            <a:off x="8536252" y="2948000"/>
            <a:ext cx="2903274" cy="1179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启动后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000"/>
              </a:spcBef>
            </a:pP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ctrl + \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进行隐藏和显示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000"/>
              </a:spcBef>
            </a:pP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滚轮翻页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721EFF-5F2F-23B8-701D-1059390F9843}"/>
              </a:ext>
            </a:extLst>
          </p:cNvPr>
          <p:cNvSpPr txBox="1"/>
          <p:nvPr/>
        </p:nvSpPr>
        <p:spPr>
          <a:xfrm>
            <a:off x="4055000" y="1904289"/>
            <a:ext cx="3558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i="1">
                <a:latin typeface="微软雅黑" panose="020B0503020204020204" pitchFamily="34" charset="-122"/>
                <a:ea typeface="微软雅黑" panose="020B0503020204020204" pitchFamily="34" charset="-122"/>
              </a:rPr>
              <a:t>这里展示应用名，同时也是一个按钮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7D13EDA-46EF-81D3-6233-F8F11BB66906}"/>
              </a:ext>
            </a:extLst>
          </p:cNvPr>
          <p:cNvSpPr txBox="1"/>
          <p:nvPr/>
        </p:nvSpPr>
        <p:spPr>
          <a:xfrm>
            <a:off x="5822269" y="2278701"/>
            <a:ext cx="2083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i="1">
                <a:latin typeface="微软雅黑" panose="020B0503020204020204" pitchFamily="34" charset="-122"/>
                <a:ea typeface="微软雅黑" panose="020B0503020204020204" pitchFamily="34" charset="-122"/>
              </a:rPr>
              <a:t>这是应用切换按钮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68E9BD3-1A51-B12A-B3B1-BC62357DFD13}"/>
              </a:ext>
            </a:extLst>
          </p:cNvPr>
          <p:cNvCxnSpPr>
            <a:cxnSpLocks/>
          </p:cNvCxnSpPr>
          <p:nvPr/>
        </p:nvCxnSpPr>
        <p:spPr>
          <a:xfrm flipH="1">
            <a:off x="4533038" y="2221953"/>
            <a:ext cx="791437" cy="736329"/>
          </a:xfrm>
          <a:prstGeom prst="straightConnector1">
            <a:avLst/>
          </a:prstGeom>
          <a:ln w="28575" cap="flat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17DE5B5-E832-556F-895D-3B4C8A0A9A22}"/>
              </a:ext>
            </a:extLst>
          </p:cNvPr>
          <p:cNvCxnSpPr>
            <a:cxnSpLocks/>
          </p:cNvCxnSpPr>
          <p:nvPr/>
        </p:nvCxnSpPr>
        <p:spPr>
          <a:xfrm flipH="1">
            <a:off x="5822269" y="2586478"/>
            <a:ext cx="380227" cy="377435"/>
          </a:xfrm>
          <a:prstGeom prst="straightConnector1">
            <a:avLst/>
          </a:prstGeom>
          <a:ln w="28575" cap="flat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415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780">
        <p:fade/>
      </p:transition>
    </mc:Choice>
    <mc:Fallback xmlns="">
      <p:transition spd="med" advTm="67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8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681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681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681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181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681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1019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8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A35332B-A9D3-71D0-2CEA-BEB2BE45BC4E}"/>
              </a:ext>
            </a:extLst>
          </p:cNvPr>
          <p:cNvSpPr txBox="1"/>
          <p:nvPr/>
        </p:nvSpPr>
        <p:spPr>
          <a:xfrm>
            <a:off x="3648364" y="3198168"/>
            <a:ext cx="4895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spcBef>
                <a:spcPts val="1800"/>
              </a:spcBef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下面视频演示一下使用方式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573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0E1DB830-3E27-696A-C277-EC3B70C635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437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2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036">
        <p:fade/>
      </p:transition>
    </mc:Choice>
    <mc:Fallback xmlns="">
      <p:transition spd="med" advTm="370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4908"/>
                            </p:stCondLst>
                            <p:childTnLst>
                              <p:par>
                                <p:cTn id="8" presetID="2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togglePause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A35332B-A9D3-71D0-2CEA-BEB2BE45BC4E}"/>
              </a:ext>
            </a:extLst>
          </p:cNvPr>
          <p:cNvSpPr txBox="1"/>
          <p:nvPr/>
        </p:nvSpPr>
        <p:spPr>
          <a:xfrm>
            <a:off x="3648364" y="3198168"/>
            <a:ext cx="4895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spcBef>
                <a:spcPts val="1800"/>
              </a:spcBef>
            </a:pPr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下面视频演示一下修改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4262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屏幕录制 7">
            <a:hlinkClick r:id="" action="ppaction://media"/>
            <a:extLst>
              <a:ext uri="{FF2B5EF4-FFF2-40B4-BE49-F238E27FC236}">
                <a16:creationId xmlns:a16="http://schemas.microsoft.com/office/drawing/2014/main" id="{B521B3FB-EC73-BE9E-9C0F-4C8AAB0226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end="1722.564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972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61</Words>
  <Application>Microsoft Office PowerPoint</Application>
  <PresentationFormat>宽屏</PresentationFormat>
  <Paragraphs>11</Paragraphs>
  <Slides>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Lzy</dc:creator>
  <cp:lastModifiedBy>Lzy</cp:lastModifiedBy>
  <cp:revision>8</cp:revision>
  <dcterms:created xsi:type="dcterms:W3CDTF">2024-05-22T09:06:03Z</dcterms:created>
  <dcterms:modified xsi:type="dcterms:W3CDTF">2024-05-22T14:27:01Z</dcterms:modified>
</cp:coreProperties>
</file>

<file path=docProps/thumbnail.jpeg>
</file>